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PT Sans Narrow" panose="020B0506020203020204" pitchFamily="3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5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85f6b213a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85f6b213a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84292553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84292553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d38d1e5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d38d1e5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d38d1e5f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d38d1e5f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ccd66af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ccd66af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84292553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84292553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84292553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84292553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84292553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84292553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84292553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84292553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84292553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84292553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84292553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84292553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84292553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84292553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i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sciencelab-ai/dagp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 idx="4294967295"/>
          </p:nvPr>
        </p:nvSpPr>
        <p:spPr>
          <a:xfrm>
            <a:off x="888503" y="771876"/>
            <a:ext cx="7639123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160" dirty="0" err="1"/>
              <a:t>Tạo</a:t>
            </a:r>
            <a:r>
              <a:rPr lang="en-US" sz="3160" dirty="0"/>
              <a:t> </a:t>
            </a:r>
            <a:r>
              <a:rPr lang="en-US" sz="3160" dirty="0" err="1"/>
              <a:t>Công</a:t>
            </a:r>
            <a:r>
              <a:rPr lang="en-US" sz="3160" dirty="0"/>
              <a:t> </a:t>
            </a:r>
            <a:r>
              <a:rPr lang="en-US" sz="3160" dirty="0" err="1"/>
              <a:t>cụ</a:t>
            </a:r>
            <a:r>
              <a:rPr lang="en-US" sz="3160" dirty="0"/>
              <a:t> </a:t>
            </a:r>
            <a:r>
              <a:rPr lang="en-US" sz="3160" dirty="0" err="1"/>
              <a:t>phân</a:t>
            </a:r>
            <a:r>
              <a:rPr lang="en-US" sz="3160" dirty="0"/>
              <a:t> </a:t>
            </a:r>
            <a:r>
              <a:rPr lang="en-US" sz="3160" dirty="0" err="1"/>
              <a:t>tích</a:t>
            </a:r>
            <a:r>
              <a:rPr lang="en-US" sz="3160" dirty="0"/>
              <a:t> </a:t>
            </a:r>
            <a:r>
              <a:rPr lang="en-US" sz="3160" dirty="0" err="1"/>
              <a:t>dữ</a:t>
            </a:r>
            <a:r>
              <a:rPr lang="en-US" sz="3160" dirty="0"/>
              <a:t> </a:t>
            </a:r>
            <a:r>
              <a:rPr lang="en-US" sz="3160" dirty="0" err="1"/>
              <a:t>liệu</a:t>
            </a:r>
            <a:r>
              <a:rPr lang="en-US" sz="3160" dirty="0"/>
              <a:t> </a:t>
            </a:r>
            <a:r>
              <a:rPr lang="en-US" sz="3160" dirty="0" err="1"/>
              <a:t>tuỳ</a:t>
            </a:r>
            <a:r>
              <a:rPr lang="en-US" sz="3160" dirty="0"/>
              <a:t> </a:t>
            </a:r>
            <a:r>
              <a:rPr lang="en-US" sz="3160" dirty="0" err="1"/>
              <a:t>chỉnh</a:t>
            </a:r>
            <a:r>
              <a:rPr lang="en-US" sz="3160" dirty="0"/>
              <a:t> </a:t>
            </a:r>
            <a:r>
              <a:rPr lang="en-US" sz="3160" dirty="0" err="1"/>
              <a:t>với</a:t>
            </a:r>
            <a:r>
              <a:rPr lang="en-US" sz="3160" dirty="0"/>
              <a:t> LLMs </a:t>
            </a:r>
            <a:r>
              <a:rPr lang="en-US" sz="316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Step-by-Step Guide</a:t>
            </a: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945" y="2691840"/>
            <a:ext cx="2496926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269" y="2696380"/>
            <a:ext cx="2496925" cy="159428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4371968" y="3231015"/>
            <a:ext cx="454200" cy="5250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Tutorial - Live coding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l="5766" t="8872" r="6057" b="5481"/>
          <a:stretch/>
        </p:blipFill>
        <p:spPr>
          <a:xfrm>
            <a:off x="2469675" y="1103450"/>
            <a:ext cx="4204652" cy="39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4. Conclusion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vi" dirty="0"/>
              <a:t>LLMs,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viết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nhiệm</a:t>
            </a:r>
            <a:r>
              <a:rPr lang="en-US" b="1" dirty="0"/>
              <a:t> </a:t>
            </a:r>
            <a:r>
              <a:rPr lang="en-US" b="1" dirty="0" err="1"/>
              <a:t>vụ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phức</a:t>
            </a:r>
            <a:r>
              <a:rPr lang="en-US" b="1" dirty="0"/>
              <a:t> </a:t>
            </a:r>
            <a:r>
              <a:rPr lang="en-US" b="1" dirty="0" err="1"/>
              <a:t>tạp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r>
              <a:rPr lang="en-US" b="1" dirty="0"/>
              <a:t> </a:t>
            </a:r>
            <a:r>
              <a:rPr lang="en-US" b="1" dirty="0" err="1"/>
              <a:t>ngày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rất</a:t>
            </a:r>
            <a:r>
              <a:rPr lang="en-US" b="1" dirty="0"/>
              <a:t> </a:t>
            </a: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/>
              <a:t>dàng</a:t>
            </a:r>
            <a:r>
              <a:rPr lang="vi" b="1" dirty="0"/>
              <a:t>.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b="1" dirty="0" err="1"/>
              <a:t>Streamlit</a:t>
            </a:r>
            <a:r>
              <a:rPr lang="vi-VN" dirty="0"/>
              <a:t>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dễ</a:t>
            </a:r>
            <a:r>
              <a:rPr lang="vi-VN" dirty="0"/>
              <a:t> </a:t>
            </a:r>
            <a:r>
              <a:rPr lang="vi-VN" dirty="0" err="1"/>
              <a:t>dàng</a:t>
            </a:r>
            <a:r>
              <a:rPr lang="vi-VN" dirty="0"/>
              <a:t> xây </a:t>
            </a:r>
            <a:r>
              <a:rPr lang="vi-VN" dirty="0" err="1"/>
              <a:t>dựng</a:t>
            </a:r>
            <a:r>
              <a:rPr lang="vi-VN" dirty="0"/>
              <a:t> giao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đàm</a:t>
            </a:r>
            <a:r>
              <a:rPr lang="vi-VN" dirty="0"/>
              <a:t> </a:t>
            </a:r>
            <a:r>
              <a:rPr lang="vi-VN" dirty="0" err="1"/>
              <a:t>thoại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hiển</a:t>
            </a:r>
            <a:r>
              <a:rPr lang="vi-VN" dirty="0"/>
              <a:t>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mạnh</a:t>
            </a:r>
            <a:r>
              <a:rPr lang="vi-VN" dirty="0"/>
              <a:t> </a:t>
            </a:r>
            <a:r>
              <a:rPr lang="vi-VN" dirty="0" err="1"/>
              <a:t>mẽ</a:t>
            </a:r>
            <a:r>
              <a:rPr lang="vi-VN" dirty="0"/>
              <a:t>,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truy </a:t>
            </a:r>
            <a:r>
              <a:rPr lang="vi-VN" dirty="0" err="1"/>
              <a:t>cập</a:t>
            </a:r>
            <a:r>
              <a:rPr lang="vi-VN" dirty="0"/>
              <a:t> phân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b="1" dirty="0"/>
              <a:t>Pygwalker</a:t>
            </a:r>
            <a:r>
              <a:rPr lang="vi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công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miễn</a:t>
            </a:r>
            <a:r>
              <a:rPr lang="vi-VN" dirty="0"/>
              <a:t> </a:t>
            </a:r>
            <a:r>
              <a:rPr lang="vi-VN" dirty="0" err="1"/>
              <a:t>phí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hữu</a:t>
            </a:r>
            <a:r>
              <a:rPr lang="vi-VN" dirty="0"/>
              <a:t> </a:t>
            </a:r>
            <a:r>
              <a:rPr lang="vi-VN" dirty="0" err="1"/>
              <a:t>ích</a:t>
            </a:r>
            <a:r>
              <a:rPr lang="vi-VN" dirty="0"/>
              <a:t> thay </a:t>
            </a:r>
            <a:r>
              <a:rPr lang="vi-VN" dirty="0" err="1"/>
              <a:t>thế</a:t>
            </a:r>
            <a:r>
              <a:rPr lang="vi-VN" dirty="0"/>
              <a:t> cho </a:t>
            </a:r>
            <a:r>
              <a:rPr lang="vi-VN" dirty="0" err="1"/>
              <a:t>Tableau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nhúng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-VN" dirty="0" err="1"/>
              <a:t>Bằng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theo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" dirty="0"/>
              <a:t>, </a:t>
            </a:r>
            <a:r>
              <a:rPr lang="vi-VN" b="1" dirty="0" err="1"/>
              <a:t>mọi</a:t>
            </a:r>
            <a:r>
              <a:rPr lang="vi-VN" b="1" dirty="0"/>
              <a:t> </a:t>
            </a:r>
            <a:r>
              <a:rPr lang="vi-VN" b="1" dirty="0" err="1"/>
              <a:t>người</a:t>
            </a:r>
            <a:r>
              <a:rPr lang="vi-VN" b="1" dirty="0"/>
              <a:t> </a:t>
            </a:r>
            <a:r>
              <a:rPr lang="vi-VN" b="1" dirty="0" err="1"/>
              <a:t>đều</a:t>
            </a:r>
            <a:r>
              <a:rPr lang="vi-VN" b="1" dirty="0"/>
              <a:t> </a:t>
            </a:r>
            <a:r>
              <a:rPr lang="vi-VN" b="1" dirty="0" err="1"/>
              <a:t>có</a:t>
            </a:r>
            <a:r>
              <a:rPr lang="vi-VN" b="1" dirty="0"/>
              <a:t> </a:t>
            </a:r>
            <a:r>
              <a:rPr lang="vi-VN" b="1" dirty="0" err="1"/>
              <a:t>thể</a:t>
            </a:r>
            <a:r>
              <a:rPr lang="vi-VN" b="1" dirty="0"/>
              <a:t> xây </a:t>
            </a:r>
            <a:r>
              <a:rPr lang="vi-VN" b="1" dirty="0" err="1"/>
              <a:t>dựng</a:t>
            </a:r>
            <a:r>
              <a:rPr lang="vi-VN" b="1" dirty="0"/>
              <a:t> công </a:t>
            </a:r>
            <a:r>
              <a:rPr lang="vi-VN" b="1" dirty="0" err="1"/>
              <a:t>cụ</a:t>
            </a:r>
            <a:r>
              <a:rPr lang="vi-VN" b="1" dirty="0"/>
              <a:t> phân </a:t>
            </a:r>
            <a:r>
              <a:rPr lang="vi-VN" b="1" dirty="0" err="1"/>
              <a:t>tích</a:t>
            </a:r>
            <a:r>
              <a:rPr lang="vi-VN" b="1" dirty="0"/>
              <a:t> </a:t>
            </a:r>
            <a:r>
              <a:rPr lang="vi-VN" b="1" dirty="0" err="1"/>
              <a:t>dữ</a:t>
            </a:r>
            <a:r>
              <a:rPr lang="vi-VN" b="1" dirty="0"/>
              <a:t> </a:t>
            </a:r>
            <a:r>
              <a:rPr lang="vi-VN" b="1" dirty="0" err="1"/>
              <a:t>liệu</a:t>
            </a:r>
            <a:r>
              <a:rPr lang="vi-VN" b="1" dirty="0"/>
              <a:t> </a:t>
            </a:r>
            <a:r>
              <a:rPr lang="vi-VN" b="1" dirty="0" err="1"/>
              <a:t>của</a:t>
            </a:r>
            <a:r>
              <a:rPr lang="vi-VN" b="1" dirty="0"/>
              <a:t> riêng </a:t>
            </a:r>
            <a:r>
              <a:rPr lang="vi-VN" b="1" dirty="0" err="1"/>
              <a:t>mình</a:t>
            </a:r>
            <a:r>
              <a:rPr lang="vi-VN" b="1" dirty="0"/>
              <a:t> </a:t>
            </a:r>
            <a:r>
              <a:rPr lang="vi-VN" b="1" dirty="0" err="1"/>
              <a:t>bằng</a:t>
            </a:r>
            <a:r>
              <a:rPr lang="vi-VN" b="1" dirty="0"/>
              <a:t> </a:t>
            </a:r>
            <a:r>
              <a:rPr lang="vi-VN" b="1" dirty="0" err="1"/>
              <a:t>cách</a:t>
            </a:r>
            <a:r>
              <a:rPr lang="vi-VN" b="1" dirty="0"/>
              <a:t> </a:t>
            </a:r>
            <a:r>
              <a:rPr lang="vi-VN" b="1" dirty="0" err="1"/>
              <a:t>tận</a:t>
            </a:r>
            <a:r>
              <a:rPr lang="vi-VN" b="1" dirty="0"/>
              <a:t> </a:t>
            </a:r>
            <a:r>
              <a:rPr lang="vi-VN" b="1" dirty="0" err="1"/>
              <a:t>dụng</a:t>
            </a:r>
            <a:r>
              <a:rPr lang="vi-VN" b="1" dirty="0"/>
              <a:t> </a:t>
            </a:r>
            <a:r>
              <a:rPr lang="vi-VN" b="1" dirty="0" err="1"/>
              <a:t>sức</a:t>
            </a:r>
            <a:r>
              <a:rPr lang="vi-VN" b="1" dirty="0"/>
              <a:t> </a:t>
            </a:r>
            <a:r>
              <a:rPr lang="vi-VN" b="1" dirty="0" err="1"/>
              <a:t>mạnh</a:t>
            </a:r>
            <a:r>
              <a:rPr lang="vi-VN" b="1" dirty="0"/>
              <a:t> </a:t>
            </a:r>
            <a:r>
              <a:rPr lang="vi-VN" b="1" dirty="0" err="1"/>
              <a:t>của</a:t>
            </a:r>
            <a:r>
              <a:rPr lang="vi-VN" b="1" dirty="0"/>
              <a:t> LLM</a:t>
            </a:r>
            <a:r>
              <a:rPr lang="en-US" b="1" dirty="0"/>
              <a:t>s</a:t>
            </a:r>
            <a:r>
              <a:rPr lang="vi-VN" b="1" dirty="0"/>
              <a:t> </a:t>
            </a:r>
            <a:r>
              <a:rPr lang="vi-VN" b="1" dirty="0" err="1"/>
              <a:t>và</a:t>
            </a:r>
            <a:r>
              <a:rPr lang="vi-VN" b="1" dirty="0"/>
              <a:t> </a:t>
            </a:r>
            <a:r>
              <a:rPr lang="vi-VN" b="1" dirty="0" err="1"/>
              <a:t>Streamlit</a:t>
            </a:r>
            <a:r>
              <a:rPr lang="en-US" b="1" dirty="0"/>
              <a:t>.</a:t>
            </a:r>
            <a:endParaRPr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5700" dirty="0" err="1"/>
              <a:t>Phụ</a:t>
            </a:r>
            <a:r>
              <a:rPr lang="en-US" sz="5700" dirty="0"/>
              <a:t> </a:t>
            </a:r>
            <a:r>
              <a:rPr lang="en-US" sz="5700" dirty="0" err="1"/>
              <a:t>lục</a:t>
            </a:r>
            <a:endParaRPr sz="5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How to setup OpenAI API key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 Up / Log In to OpenAI: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 the</a:t>
            </a:r>
            <a:r>
              <a:rPr lang="vi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OpenAI website</a:t>
            </a: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create an account or log in if you already have one.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Navigate to API Keys: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logged in, go to the API section in your account dashboard. This is typically found under the "API Keys" tab.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New API Key: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"Create new secret key" button. This will generate a new API key for you to use.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the API Key: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vi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the key is generated, make sure to copy it and replace your API key in the `.env` file in your project.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l="12438" t="52251" r="15535" b="31604"/>
          <a:stretch/>
        </p:blipFill>
        <p:spPr>
          <a:xfrm>
            <a:off x="3002412" y="4276150"/>
            <a:ext cx="3139175" cy="2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 dirty="0"/>
              <a:t>Introduction to DAGPT - Demo</a:t>
            </a:r>
            <a:endParaRPr dirty="0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613" y="1152425"/>
            <a:ext cx="6558778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 dirty="0"/>
              <a:t>Introduction to DAGPT - Overview</a:t>
            </a:r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just"/>
            <a:r>
              <a:rPr lang="en-US" b="1" dirty="0"/>
              <a:t>DAGPT:</a:t>
            </a:r>
            <a:r>
              <a:rPr lang="en-US" dirty="0"/>
              <a:t> Data Analysis GPT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là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một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công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cụ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phân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tích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hữu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ích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sử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LLM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hỗ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trợ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tác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vụ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phân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tích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thao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tác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thông qua giao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hội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thoại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.</a:t>
            </a:r>
            <a:r>
              <a:rPr kumimoji="0" lang="vi-VN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" b="1" dirty="0"/>
              <a:t>Streamlit</a:t>
            </a:r>
            <a:r>
              <a:rPr lang="en-US" b="1" dirty="0"/>
              <a:t> </a:t>
            </a:r>
            <a:r>
              <a:rPr lang="vi-VN" dirty="0" err="1"/>
              <a:t>để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en-US" dirty="0"/>
              <a:t>W</a:t>
            </a:r>
            <a:r>
              <a:rPr lang="vi-VN" dirty="0" err="1"/>
              <a:t>eb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nơi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tải</a:t>
            </a:r>
            <a:r>
              <a:rPr lang="vi-VN" dirty="0"/>
              <a:t> lên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họ</a:t>
            </a:r>
            <a:r>
              <a:rPr lang="vi-VN" dirty="0"/>
              <a:t>, </a:t>
            </a:r>
            <a:r>
              <a:rPr lang="vi-VN" dirty="0" err="1"/>
              <a:t>đặt</a:t>
            </a:r>
            <a:r>
              <a:rPr lang="vi-VN" dirty="0"/>
              <a:t> câu </a:t>
            </a:r>
            <a:r>
              <a:rPr lang="vi-VN" dirty="0" err="1"/>
              <a:t>hỏi</a:t>
            </a:r>
            <a:r>
              <a:rPr lang="vi-VN" dirty="0"/>
              <a:t>, </a:t>
            </a:r>
            <a:r>
              <a:rPr lang="vi-VN" dirty="0" err="1"/>
              <a:t>khám</a:t>
            </a:r>
            <a:r>
              <a:rPr lang="vi-VN" dirty="0"/>
              <a:t> </a:t>
            </a:r>
            <a:r>
              <a:rPr lang="vi-VN" dirty="0" err="1"/>
              <a:t>phá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thông tin chi </a:t>
            </a:r>
            <a:r>
              <a:rPr lang="vi-VN" dirty="0" err="1"/>
              <a:t>tiết</a:t>
            </a:r>
            <a:r>
              <a:rPr lang="vi" dirty="0"/>
              <a:t>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b="1" dirty="0"/>
              <a:t>Chat GPT-4o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/>
              <a:t>Tableau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B6A8F5-4248-43AC-B121-037787896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 dirty="0"/>
              <a:t>Introduction to DAGPT - Features (1/3)</a:t>
            </a:r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b="1" dirty="0"/>
              <a:t>CSV File Upload:</a:t>
            </a:r>
            <a:r>
              <a:rPr lang="vi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CSV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(</a:t>
            </a:r>
            <a:r>
              <a:rPr lang="vi" dirty="0"/>
              <a:t>sidebar</a:t>
            </a:r>
            <a:r>
              <a:rPr lang="en-US" dirty="0"/>
              <a:t>).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b="1" dirty="0"/>
              <a:t>Data Analysis:</a:t>
            </a:r>
            <a:r>
              <a:rPr lang="vi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do LLM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vi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b="1" dirty="0"/>
              <a:t>Data Visualization:</a:t>
            </a:r>
            <a:r>
              <a:rPr lang="vi" dirty="0"/>
              <a:t> </a:t>
            </a:r>
            <a:r>
              <a:rPr lang="en-US" dirty="0" err="1"/>
              <a:t>Tạo</a:t>
            </a:r>
            <a:r>
              <a:rPr lang="vi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vi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b="1" dirty="0"/>
              <a:t>Interactive Visualization Tool:</a:t>
            </a:r>
            <a:r>
              <a:rPr lang="vi" dirty="0"/>
              <a:t> </a:t>
            </a:r>
            <a:r>
              <a:rPr lang="vi-VN" dirty="0" err="1"/>
              <a:t>Khám</a:t>
            </a:r>
            <a:r>
              <a:rPr lang="vi-VN" dirty="0"/>
              <a:t> </a:t>
            </a:r>
            <a:r>
              <a:rPr lang="vi-VN" dirty="0" err="1"/>
              <a:t>phá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bằng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ảnh</a:t>
            </a:r>
            <a:r>
              <a:rPr lang="vi-VN" dirty="0"/>
              <a:t> </a:t>
            </a:r>
            <a:r>
              <a:rPr lang="vi-VN" dirty="0" err="1"/>
              <a:t>trực</a:t>
            </a:r>
            <a:r>
              <a:rPr lang="vi-VN" dirty="0"/>
              <a:t> quan </a:t>
            </a:r>
            <a:r>
              <a:rPr lang="vi-VN" dirty="0" err="1"/>
              <a:t>khác</a:t>
            </a:r>
            <a:r>
              <a:rPr lang="vi-VN" dirty="0"/>
              <a:t> nhau</a:t>
            </a:r>
            <a:r>
              <a:rPr lang="vi" dirty="0"/>
              <a:t>.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vi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Introduction to DAGPT - Features (2/3)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88" y="1152427"/>
            <a:ext cx="7187026" cy="32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067675" y="4418375"/>
            <a:ext cx="62514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vi" sz="1200" b="1" dirty="0">
                <a:solidFill>
                  <a:srgbClr val="1F2328"/>
                </a:solidFill>
                <a:highlight>
                  <a:srgbClr val="FFFFFF"/>
                </a:highlight>
              </a:rPr>
              <a:t>Data Analysis:</a:t>
            </a:r>
            <a:r>
              <a:rPr lang="vi" sz="1200" dirty="0">
                <a:solidFill>
                  <a:srgbClr val="1F2328"/>
                </a:solidFill>
                <a:highlight>
                  <a:srgbClr val="FFFFFF"/>
                </a:highlight>
              </a:rPr>
              <a:t> Enter queries about your data and get responses powered by LLMs.</a:t>
            </a:r>
            <a:endParaRPr sz="1200" dirty="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vi" sz="1200" b="1" dirty="0">
                <a:solidFill>
                  <a:srgbClr val="1F2328"/>
                </a:solidFill>
                <a:highlight>
                  <a:srgbClr val="FFFFFF"/>
                </a:highlight>
              </a:rPr>
              <a:t>Data Visualization:</a:t>
            </a:r>
            <a:r>
              <a:rPr lang="vi" sz="1200" dirty="0">
                <a:solidFill>
                  <a:srgbClr val="1F2328"/>
                </a:solidFill>
                <a:highlight>
                  <a:srgbClr val="FFFFFF"/>
                </a:highlight>
              </a:rPr>
              <a:t> Generate and display plots based on your data queries.</a:t>
            </a:r>
            <a:endParaRPr sz="1200" dirty="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4250" y="286667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 b="1" dirty="0">
                <a:solidFill>
                  <a:srgbClr val="1F2328"/>
                </a:solidFill>
                <a:highlight>
                  <a:srgbClr val="FFFFFF"/>
                </a:highlight>
              </a:rPr>
              <a:t>CSV File Upload:</a:t>
            </a:r>
            <a:r>
              <a:rPr lang="vi" sz="1200" dirty="0">
                <a:solidFill>
                  <a:srgbClr val="1F2328"/>
                </a:solidFill>
                <a:highlight>
                  <a:srgbClr val="FFFFFF"/>
                </a:highlight>
              </a:rPr>
              <a:t> Easily upload your CSV data through the sidebar.</a:t>
            </a:r>
            <a:endParaRPr dirty="0"/>
          </a:p>
        </p:txBody>
      </p:sp>
      <p:sp>
        <p:nvSpPr>
          <p:cNvPr id="97" name="Google Shape;97;p17"/>
          <p:cNvSpPr/>
          <p:nvPr/>
        </p:nvSpPr>
        <p:spPr>
          <a:xfrm>
            <a:off x="3628575" y="1188350"/>
            <a:ext cx="3129600" cy="3194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978500" y="1776175"/>
            <a:ext cx="1171500" cy="109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250" y="1776172"/>
            <a:ext cx="2295750" cy="255470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" name="Google Shape;100;p17"/>
          <p:cNvSpPr txBox="1"/>
          <p:nvPr/>
        </p:nvSpPr>
        <p:spPr>
          <a:xfrm>
            <a:off x="3873500" y="3370950"/>
            <a:ext cx="26490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plot sale distribution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" name="Google Shape;101;p17"/>
          <p:cNvCxnSpPr>
            <a:endCxn id="99" idx="1"/>
          </p:cNvCxnSpPr>
          <p:nvPr/>
        </p:nvCxnSpPr>
        <p:spPr>
          <a:xfrm rot="10800000" flipH="1">
            <a:off x="5107950" y="3053524"/>
            <a:ext cx="1740300" cy="48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7"/>
          <p:cNvCxnSpPr/>
          <p:nvPr/>
        </p:nvCxnSpPr>
        <p:spPr>
          <a:xfrm rot="10800000" flipH="1">
            <a:off x="-57200" y="982550"/>
            <a:ext cx="150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vi"/>
              <a:t>Introduction to DAGPT - Features (3/3)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500" y="1152425"/>
            <a:ext cx="7344111" cy="32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006300" y="4445000"/>
            <a:ext cx="7288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vi" sz="1200" b="1" dirty="0">
                <a:solidFill>
                  <a:srgbClr val="1F2328"/>
                </a:solidFill>
                <a:highlight>
                  <a:srgbClr val="FFFFFF"/>
                </a:highlight>
              </a:rPr>
              <a:t>Interactive Visualization Tool: </a:t>
            </a:r>
            <a:r>
              <a:rPr lang="vi" sz="1200" dirty="0">
                <a:solidFill>
                  <a:srgbClr val="1F2328"/>
                </a:solidFill>
                <a:highlight>
                  <a:srgbClr val="FFFFFF"/>
                </a:highlight>
              </a:rPr>
              <a:t>Explore your data interactively using various visualizations. Upload csv data and start analyzing with drag-and-drop functionality to create customized charts.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/>
              <a:t>2. Tools and Packages Needed to Build This App </a:t>
            </a:r>
            <a:endParaRPr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11700" y="1184675"/>
            <a:ext cx="8520600" cy="26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3.9 or Higher:</a:t>
            </a:r>
            <a:endParaRPr sz="1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Ngôn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ngữ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Langchain:</a:t>
            </a:r>
            <a:endParaRPr sz="1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hỗ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trợ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bởi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mô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ngôn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ngữ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Nó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công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cụ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nối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mô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ngôn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ngữ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nguồn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tương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 nâng cao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</a:t>
            </a:r>
            <a:endParaRPr sz="1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nguồn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mở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Machine Learning and Data Science projects.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Nó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cho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bạn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tương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Pygwalker:</a:t>
            </a:r>
            <a:endParaRPr sz="1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công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cụ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trực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quan tương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kéo</a:t>
            </a: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thả</a:t>
            </a:r>
            <a:r>
              <a:rPr lang="vi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OpenAI API (optional):</a:t>
            </a:r>
            <a:endParaRPr sz="1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truy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cập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mô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ngôn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ngữ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nâng cao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nâng cao </a:t>
            </a:r>
            <a:r>
              <a:rPr lang="vi-VN" sz="1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vi-V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năng.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t="10201" b="12804"/>
          <a:stretch/>
        </p:blipFill>
        <p:spPr>
          <a:xfrm>
            <a:off x="2545548" y="4455493"/>
            <a:ext cx="1369438" cy="48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263" y="4529584"/>
            <a:ext cx="2654405" cy="48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5">
            <a:alphaModFix/>
          </a:blip>
          <a:srcRect t="13126" b="13126"/>
          <a:stretch/>
        </p:blipFill>
        <p:spPr>
          <a:xfrm>
            <a:off x="7092822" y="4460720"/>
            <a:ext cx="1535706" cy="55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6">
            <a:alphaModFix/>
          </a:blip>
          <a:srcRect t="23192" b="19697"/>
          <a:stretch/>
        </p:blipFill>
        <p:spPr>
          <a:xfrm>
            <a:off x="1192226" y="4455493"/>
            <a:ext cx="1049168" cy="55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Tutorial - Steps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320700" y="4667250"/>
            <a:ext cx="850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Link to github: </a:t>
            </a:r>
            <a:r>
              <a:rPr lang="vi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https://github.com/datasciencelab-ai/dagpt</a:t>
            </a:r>
            <a:r>
              <a:rPr lang="vi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6" name="Google Shape;126;p20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127" name="Google Shape;127;p2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83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20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b="1" dirty="0">
                  <a:latin typeface="Roboto"/>
                  <a:ea typeface="Roboto"/>
                  <a:cs typeface="Roboto"/>
                  <a:sym typeface="Roboto"/>
                </a:rPr>
                <a:t>Build “Interactive Visualization” Tool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・Embed pygwalker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vào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giao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diện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để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xây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dựng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công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cụ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trực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quan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hóa</a:t>
              </a:r>
              <a:r>
                <a:rPr lang="vi-VN" sz="1200" dirty="0">
                  <a:latin typeface="Roboto"/>
                  <a:ea typeface="Roboto"/>
                  <a:cs typeface="Roboto"/>
                  <a:sym typeface="Roboto"/>
                </a:rPr>
                <a:t> tương </a:t>
              </a:r>
              <a:r>
                <a:rPr lang="vi-VN" sz="1200" dirty="0" err="1">
                  <a:latin typeface="Roboto"/>
                  <a:ea typeface="Roboto"/>
                  <a:cs typeface="Roboto"/>
                  <a:sym typeface="Roboto"/>
                </a:rPr>
                <a:t>tác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20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30" name="Google Shape;130;p2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1F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20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b="1" dirty="0">
                  <a:latin typeface="Roboto"/>
                  <a:ea typeface="Roboto"/>
                  <a:cs typeface="Roboto"/>
                  <a:sym typeface="Roboto"/>
                </a:rPr>
                <a:t>Basic setup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Xây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dựng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cấu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trúc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dự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án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Thiết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lập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môi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trường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ảo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Cài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đặt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các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thư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viện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cần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thiết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Thiết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lập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github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để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lưu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trữ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dự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án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2" name="Google Shape;132;p20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33" name="Google Shape;133;p2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B0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20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b="1" dirty="0">
                  <a:latin typeface="Roboto"/>
                  <a:ea typeface="Roboto"/>
                  <a:cs typeface="Roboto"/>
                  <a:sym typeface="Roboto"/>
                </a:rPr>
                <a:t>Build “Chat With Your Data” Tool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Sử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dụng</a:t>
              </a: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 streamlit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để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xây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dựng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giao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diện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UI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 dirty="0">
                  <a:latin typeface="Roboto"/>
                  <a:ea typeface="Roboto"/>
                  <a:cs typeface="Roboto"/>
                  <a:sym typeface="Roboto"/>
                </a:rPr>
                <a:t>・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Sử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dụng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bộ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công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cụ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agent toolkits do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langchain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cung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cấp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để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xây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dựng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agent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phân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tích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dữ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liệu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・Use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OpenAI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GPT model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Tutorial - Basic setup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/>
              <a:t>Project structure: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vi" dirty="0"/>
              <a:t> “Cookiecutter Data Science” </a:t>
            </a:r>
            <a:r>
              <a:rPr lang="vi-VN" dirty="0" err="1"/>
              <a:t>để</a:t>
            </a:r>
            <a:r>
              <a:rPr lang="vi-VN" dirty="0"/>
              <a:t> xây </a:t>
            </a:r>
            <a:r>
              <a:rPr lang="vi-VN" dirty="0" err="1"/>
              <a:t>dựng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cấu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dự</a:t>
            </a:r>
            <a:r>
              <a:rPr lang="vi-VN" dirty="0"/>
              <a:t> </a:t>
            </a:r>
            <a:r>
              <a:rPr lang="vi-VN" dirty="0" err="1"/>
              <a:t>án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tiêu </a:t>
            </a:r>
            <a:r>
              <a:rPr lang="vi-VN" dirty="0" err="1"/>
              <a:t>chuẩn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dirty="0"/>
              <a:t>Setup virtual environment: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dirty="0"/>
              <a:t>Install necessary packages: </a:t>
            </a:r>
            <a:r>
              <a:rPr lang="vi" dirty="0">
                <a:highlight>
                  <a:schemeClr val="accent6"/>
                </a:highlight>
              </a:rPr>
              <a:t>pip install -r requirements.txt</a:t>
            </a:r>
            <a:endParaRPr dirty="0">
              <a:highlight>
                <a:schemeClr val="accent6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l="8048" t="46716" r="9313" b="29301"/>
          <a:stretch/>
        </p:blipFill>
        <p:spPr>
          <a:xfrm>
            <a:off x="1655538" y="2812150"/>
            <a:ext cx="5832925" cy="4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655550" y="3673950"/>
            <a:ext cx="5832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# requirements.txt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langchain==0.2.6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langchain-community==0.2.6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langchain-openai==0.1.13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streamlit==1.36.0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pygwalker==0.4.9.1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pandas==1.5.3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matplotlib==3.9.0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933</Words>
  <Application>Microsoft Office PowerPoint</Application>
  <PresentationFormat>On-screen Show (16:9)</PresentationFormat>
  <Paragraphs>75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PT Sans Narrow</vt:lpstr>
      <vt:lpstr>inherit</vt:lpstr>
      <vt:lpstr>Roboto</vt:lpstr>
      <vt:lpstr>Arial</vt:lpstr>
      <vt:lpstr>Open Sans</vt:lpstr>
      <vt:lpstr>Tropic</vt:lpstr>
      <vt:lpstr>Tạo Công cụ phân tích dữ liệu tuỳ chỉnh với LLMs Easy Step-by-Step Guide</vt:lpstr>
      <vt:lpstr>Introduction to DAGPT - Demo</vt:lpstr>
      <vt:lpstr>Introduction to DAGPT - Overview</vt:lpstr>
      <vt:lpstr>Introduction to DAGPT - Features (1/3)</vt:lpstr>
      <vt:lpstr>Introduction to DAGPT - Features (2/3)</vt:lpstr>
      <vt:lpstr>Introduction to DAGPT - Features (3/3)</vt:lpstr>
      <vt:lpstr>2. Tools and Packages Needed to Build This App </vt:lpstr>
      <vt:lpstr>3. Tutorial - Steps</vt:lpstr>
      <vt:lpstr>3. Tutorial - Basic setup</vt:lpstr>
      <vt:lpstr>3. Tutorial - Live coding</vt:lpstr>
      <vt:lpstr>4. Conclusion</vt:lpstr>
      <vt:lpstr>Phụ lục</vt:lpstr>
      <vt:lpstr>How to setup OpenAI API 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Tạo Công cụ phân tích dữ liệu tuỳ chính với LLMs Easy Step-by-Step Guide</dc:title>
  <cp:lastModifiedBy>Trương Văn Thông</cp:lastModifiedBy>
  <cp:revision>12</cp:revision>
  <dcterms:modified xsi:type="dcterms:W3CDTF">2025-01-02T02:38:14Z</dcterms:modified>
</cp:coreProperties>
</file>